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202" dt="2024-04-25T16:15:14.0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25T16:15:14.094" v="1031" actId="164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4-25T14:27:19.833" v="1019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4-25T14:27:19.833" v="1019"/>
          <ac:spMkLst>
            <pc:docMk/>
            <pc:sldMk cId="256383091" sldId="268"/>
            <ac:spMk id="2" creationId="{68DEABA2-DB52-8815-87A4-83CBC6F2BBC1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874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9480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8DEABA2-DB52-8815-87A4-83CBC6F2BBC1}"/>
              </a:ext>
            </a:extLst>
          </p:cNvPr>
          <p:cNvSpPr/>
          <p:nvPr/>
        </p:nvSpPr>
        <p:spPr>
          <a:xfrm>
            <a:off x="4624939" y="3373783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Regular Registration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939</Words>
  <Application>Microsoft Office PowerPoint</Application>
  <PresentationFormat>宽屏</PresentationFormat>
  <Paragraphs>304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2024-04-25T16:15:21Z</dcterms:modified>
</cp:coreProperties>
</file>